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</p:sldIdLst>
  <p:sldSz cy="5143500" cx="9144000"/>
  <p:notesSz cx="6858000" cy="9144000"/>
  <p:embeddedFontLst>
    <p:embeddedFont>
      <p:font typeface="Rubik Medium"/>
      <p:regular r:id="rId41"/>
      <p:bold r:id="rId42"/>
      <p:italic r:id="rId43"/>
      <p:boldItalic r:id="rId44"/>
    </p:embeddedFont>
    <p:embeddedFont>
      <p:font typeface="Roboto"/>
      <p:regular r:id="rId45"/>
      <p:bold r:id="rId46"/>
      <p:italic r:id="rId47"/>
      <p:boldItalic r:id="rId48"/>
    </p:embeddedFont>
    <p:embeddedFont>
      <p:font typeface="Roboto Medium"/>
      <p:regular r:id="rId49"/>
      <p:bold r:id="rId50"/>
      <p:italic r:id="rId51"/>
      <p:boldItalic r:id="rId52"/>
    </p:embeddedFont>
    <p:embeddedFont>
      <p:font typeface="Kumbh Sans Light"/>
      <p:regular r:id="rId53"/>
      <p:bold r:id="rId54"/>
    </p:embeddedFont>
    <p:embeddedFont>
      <p:font typeface="Rubik"/>
      <p:regular r:id="rId55"/>
      <p:bold r:id="rId56"/>
      <p:italic r:id="rId57"/>
      <p:boldItalic r:id="rId58"/>
    </p:embeddedFont>
    <p:embeddedFont>
      <p:font typeface="Kumbh Sans SemiBold"/>
      <p:regular r:id="rId59"/>
      <p:bold r:id="rId6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61" roundtripDataSignature="AMtx7mgyNq/hBJwggelkKyiNSPcbOlAW6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font" Target="fonts/RubikMedium-bold.fntdata"/><Relationship Id="rId41" Type="http://schemas.openxmlformats.org/officeDocument/2006/relationships/font" Target="fonts/RubikMedium-regular.fntdata"/><Relationship Id="rId44" Type="http://schemas.openxmlformats.org/officeDocument/2006/relationships/font" Target="fonts/RubikMedium-boldItalic.fntdata"/><Relationship Id="rId43" Type="http://schemas.openxmlformats.org/officeDocument/2006/relationships/font" Target="fonts/RubikMedium-italic.fntdata"/><Relationship Id="rId46" Type="http://schemas.openxmlformats.org/officeDocument/2006/relationships/font" Target="fonts/Roboto-bold.fntdata"/><Relationship Id="rId45" Type="http://schemas.openxmlformats.org/officeDocument/2006/relationships/font" Target="fonts/Roboto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Roboto-boldItalic.fntdata"/><Relationship Id="rId47" Type="http://schemas.openxmlformats.org/officeDocument/2006/relationships/font" Target="fonts/Roboto-italic.fntdata"/><Relationship Id="rId49" Type="http://schemas.openxmlformats.org/officeDocument/2006/relationships/font" Target="fonts/RobotoMedium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1" Type="http://customschemas.google.com/relationships/presentationmetadata" Target="meta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KumbhSansSemiBold-bold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RobotoMedium-italic.fntdata"/><Relationship Id="rId50" Type="http://schemas.openxmlformats.org/officeDocument/2006/relationships/font" Target="fonts/RobotoMedium-bold.fntdata"/><Relationship Id="rId53" Type="http://schemas.openxmlformats.org/officeDocument/2006/relationships/font" Target="fonts/KumbhSansLight-regular.fntdata"/><Relationship Id="rId52" Type="http://schemas.openxmlformats.org/officeDocument/2006/relationships/font" Target="fonts/RobotoMedium-boldItalic.fntdata"/><Relationship Id="rId11" Type="http://schemas.openxmlformats.org/officeDocument/2006/relationships/slide" Target="slides/slide6.xml"/><Relationship Id="rId55" Type="http://schemas.openxmlformats.org/officeDocument/2006/relationships/font" Target="fonts/Rubik-regular.fntdata"/><Relationship Id="rId10" Type="http://schemas.openxmlformats.org/officeDocument/2006/relationships/slide" Target="slides/slide5.xml"/><Relationship Id="rId54" Type="http://schemas.openxmlformats.org/officeDocument/2006/relationships/font" Target="fonts/KumbhSansLight-bold.fntdata"/><Relationship Id="rId13" Type="http://schemas.openxmlformats.org/officeDocument/2006/relationships/slide" Target="slides/slide8.xml"/><Relationship Id="rId57" Type="http://schemas.openxmlformats.org/officeDocument/2006/relationships/font" Target="fonts/Rubik-italic.fntdata"/><Relationship Id="rId12" Type="http://schemas.openxmlformats.org/officeDocument/2006/relationships/slide" Target="slides/slide7.xml"/><Relationship Id="rId56" Type="http://schemas.openxmlformats.org/officeDocument/2006/relationships/font" Target="fonts/Rubik-bold.fntdata"/><Relationship Id="rId15" Type="http://schemas.openxmlformats.org/officeDocument/2006/relationships/slide" Target="slides/slide10.xml"/><Relationship Id="rId59" Type="http://schemas.openxmlformats.org/officeDocument/2006/relationships/font" Target="fonts/KumbhSansSemiBold-regular.fntdata"/><Relationship Id="rId14" Type="http://schemas.openxmlformats.org/officeDocument/2006/relationships/slide" Target="slides/slide9.xml"/><Relationship Id="rId58" Type="http://schemas.openxmlformats.org/officeDocument/2006/relationships/font" Target="fonts/Rubik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" name="Google Shape;5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d7975b780b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g2d7975b780b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d7975b780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2d7975b780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d7975b780b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2d7975b780b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0" name="Google Shape;290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" name="Google Shape;6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6" name="Google Shape;306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0" name="Google Shape;320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0" name="Google Shape;330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2d74330569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6" name="Google Shape;336;g2d74330569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2" name="Google Shape;342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8" name="Google Shape;348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9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39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8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48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4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4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42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4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44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5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46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46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46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7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umbh Sans SemiBold"/>
              <a:buNone/>
              <a:defRPr b="0" i="0" sz="2800" u="none" cap="none" strike="noStrike">
                <a:solidFill>
                  <a:schemeClr val="dk1"/>
                </a:solidFill>
                <a:latin typeface="Kumbh Sans SemiBold"/>
                <a:ea typeface="Kumbh Sans SemiBold"/>
                <a:cs typeface="Kumbh Sans SemiBold"/>
                <a:sym typeface="Kumbh Sans SemiBol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b="0" i="0" sz="18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7.jp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jpg"/><Relationship Id="rId4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jpg"/><Relationship Id="rId4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jpg"/><Relationship Id="rId4" Type="http://schemas.openxmlformats.org/officeDocument/2006/relationships/image" Target="../media/image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jpg"/><Relationship Id="rId4" Type="http://schemas.openxmlformats.org/officeDocument/2006/relationships/image" Target="../media/image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jpg"/><Relationship Id="rId4" Type="http://schemas.openxmlformats.org/officeDocument/2006/relationships/image" Target="../media/image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jpg"/><Relationship Id="rId4" Type="http://schemas.openxmlformats.org/officeDocument/2006/relationships/image" Target="../media/image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1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jpg"/><Relationship Id="rId4" Type="http://schemas.openxmlformats.org/officeDocument/2006/relationships/image" Target="../media/image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5.jpg"/><Relationship Id="rId4" Type="http://schemas.openxmlformats.org/officeDocument/2006/relationships/image" Target="../media/image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.png"/></Relationships>
</file>

<file path=ppt/slides/_rels/slide27.xml.rels><?xml version="1.0" encoding="UTF-8" standalone="yes"?><Relationships xmlns="http://schemas.openxmlformats.org/package/2006/relationships"><Relationship Id="rId11" Type="http://schemas.openxmlformats.org/officeDocument/2006/relationships/image" Target="../media/image26.png"/><Relationship Id="rId10" Type="http://schemas.openxmlformats.org/officeDocument/2006/relationships/image" Target="../media/image22.png"/><Relationship Id="rId13" Type="http://schemas.openxmlformats.org/officeDocument/2006/relationships/image" Target="../media/image31.png"/><Relationship Id="rId1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7.png"/><Relationship Id="rId8" Type="http://schemas.openxmlformats.org/officeDocument/2006/relationships/image" Target="../media/image24.png"/></Relationships>
</file>

<file path=ppt/slides/_rels/slide28.xml.rels><?xml version="1.0" encoding="UTF-8" standalone="yes"?><Relationships xmlns="http://schemas.openxmlformats.org/package/2006/relationships"><Relationship Id="rId11" Type="http://schemas.openxmlformats.org/officeDocument/2006/relationships/image" Target="../media/image26.png"/><Relationship Id="rId10" Type="http://schemas.openxmlformats.org/officeDocument/2006/relationships/image" Target="../media/image22.png"/><Relationship Id="rId13" Type="http://schemas.openxmlformats.org/officeDocument/2006/relationships/image" Target="../media/image31.png"/><Relationship Id="rId1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7.png"/><Relationship Id="rId8" Type="http://schemas.openxmlformats.org/officeDocument/2006/relationships/image" Target="../media/image24.png"/></Relationships>
</file>

<file path=ppt/slides/_rels/slide29.xml.rels><?xml version="1.0" encoding="UTF-8" standalone="yes"?><Relationships xmlns="http://schemas.openxmlformats.org/package/2006/relationships"><Relationship Id="rId11" Type="http://schemas.openxmlformats.org/officeDocument/2006/relationships/image" Target="../media/image48.png"/><Relationship Id="rId10" Type="http://schemas.openxmlformats.org/officeDocument/2006/relationships/image" Target="../media/image47.png"/><Relationship Id="rId13" Type="http://schemas.openxmlformats.org/officeDocument/2006/relationships/image" Target="../media/image50.png"/><Relationship Id="rId1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3.png"/><Relationship Id="rId4" Type="http://schemas.openxmlformats.org/officeDocument/2006/relationships/image" Target="../media/image49.png"/><Relationship Id="rId9" Type="http://schemas.openxmlformats.org/officeDocument/2006/relationships/image" Target="../media/image46.png"/><Relationship Id="rId5" Type="http://schemas.openxmlformats.org/officeDocument/2006/relationships/image" Target="../media/image45.png"/><Relationship Id="rId6" Type="http://schemas.openxmlformats.org/officeDocument/2006/relationships/image" Target="../media/image44.png"/><Relationship Id="rId7" Type="http://schemas.openxmlformats.org/officeDocument/2006/relationships/image" Target="../media/image42.png"/><Relationship Id="rId8" Type="http://schemas.openxmlformats.org/officeDocument/2006/relationships/image" Target="../media/image4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2.jpg"/></Relationships>
</file>

<file path=ppt/slides/_rels/slide30.xml.rels><?xml version="1.0" encoding="UTF-8" standalone="yes"?><Relationships xmlns="http://schemas.openxmlformats.org/package/2006/relationships"><Relationship Id="rId11" Type="http://schemas.openxmlformats.org/officeDocument/2006/relationships/image" Target="../media/image59.png"/><Relationship Id="rId10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1.png"/><Relationship Id="rId4" Type="http://schemas.openxmlformats.org/officeDocument/2006/relationships/image" Target="../media/image56.png"/><Relationship Id="rId9" Type="http://schemas.openxmlformats.org/officeDocument/2006/relationships/image" Target="../media/image52.png"/><Relationship Id="rId5" Type="http://schemas.openxmlformats.org/officeDocument/2006/relationships/image" Target="../media/image54.png"/><Relationship Id="rId6" Type="http://schemas.openxmlformats.org/officeDocument/2006/relationships/image" Target="../media/image53.png"/><Relationship Id="rId7" Type="http://schemas.openxmlformats.org/officeDocument/2006/relationships/image" Target="../media/image55.png"/><Relationship Id="rId8" Type="http://schemas.openxmlformats.org/officeDocument/2006/relationships/image" Target="../media/image5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7" Type="http://schemas.openxmlformats.org/officeDocument/2006/relationships/image" Target="../media/image64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9.jpg"/><Relationship Id="rId4" Type="http://schemas.openxmlformats.org/officeDocument/2006/relationships/image" Target="../media/image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>
            <p:ph type="ctrTitle"/>
          </p:nvPr>
        </p:nvSpPr>
        <p:spPr>
          <a:xfrm>
            <a:off x="805465" y="1836525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4800">
                <a:solidFill>
                  <a:schemeClr val="lt1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</a:t>
            </a:r>
            <a:endParaRPr sz="4800">
              <a:solidFill>
                <a:schemeClr val="lt1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55" name="Google Shape;55;p1"/>
          <p:cNvSpPr txBox="1"/>
          <p:nvPr>
            <p:ph idx="1" type="subTitle"/>
          </p:nvPr>
        </p:nvSpPr>
        <p:spPr>
          <a:xfrm>
            <a:off x="805450" y="2384332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Subtítulo</a:t>
            </a:r>
            <a:endParaRPr sz="24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56" name="Google Shape;56;p1" title="LOGO-Servicios-AECO-BLANC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32125" y="1826500"/>
            <a:ext cx="1926424" cy="107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8"/>
          <p:cNvPicPr preferRelativeResize="0"/>
          <p:nvPr/>
        </p:nvPicPr>
        <p:blipFill rotWithShape="1">
          <a:blip r:embed="rId3">
            <a:alphaModFix/>
          </a:blip>
          <a:srcRect b="0" l="6978" r="6976" t="0"/>
          <a:stretch/>
        </p:blipFill>
        <p:spPr>
          <a:xfrm>
            <a:off x="0" y="0"/>
            <a:ext cx="361084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8"/>
          <p:cNvSpPr txBox="1"/>
          <p:nvPr>
            <p:ph type="ctrTitle"/>
          </p:nvPr>
        </p:nvSpPr>
        <p:spPr>
          <a:xfrm>
            <a:off x="4191410" y="162176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114" name="Google Shape;114;p18"/>
          <p:cNvSpPr txBox="1"/>
          <p:nvPr>
            <p:ph idx="1" type="subTitle"/>
          </p:nvPr>
        </p:nvSpPr>
        <p:spPr>
          <a:xfrm>
            <a:off x="4191410" y="2571740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" name="Google Shape;115;p18"/>
          <p:cNvSpPr/>
          <p:nvPr/>
        </p:nvSpPr>
        <p:spPr>
          <a:xfrm>
            <a:off x="3326250" y="4476300"/>
            <a:ext cx="505800" cy="667200"/>
          </a:xfrm>
          <a:prstGeom prst="rect">
            <a:avLst/>
          </a:prstGeom>
          <a:solidFill>
            <a:srgbClr val="2861F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6" name="Google Shape;116;p18" title="LOGO-Servicios-AECO-sinSond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15"/>
          <p:cNvPicPr preferRelativeResize="0"/>
          <p:nvPr/>
        </p:nvPicPr>
        <p:blipFill rotWithShape="1">
          <a:blip r:embed="rId3">
            <a:alphaModFix/>
          </a:blip>
          <a:srcRect b="0" l="24866" r="24865" t="0"/>
          <a:stretch/>
        </p:blipFill>
        <p:spPr>
          <a:xfrm>
            <a:off x="0" y="0"/>
            <a:ext cx="365420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5"/>
          <p:cNvSpPr txBox="1"/>
          <p:nvPr>
            <p:ph type="ctrTitle"/>
          </p:nvPr>
        </p:nvSpPr>
        <p:spPr>
          <a:xfrm>
            <a:off x="4191400" y="1621775"/>
            <a:ext cx="45429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interior línea 1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123" name="Google Shape;123;p15"/>
          <p:cNvSpPr txBox="1"/>
          <p:nvPr>
            <p:ph idx="1" type="subTitle"/>
          </p:nvPr>
        </p:nvSpPr>
        <p:spPr>
          <a:xfrm>
            <a:off x="4191410" y="2571740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4" name="Google Shape;124;p15"/>
          <p:cNvSpPr/>
          <p:nvPr/>
        </p:nvSpPr>
        <p:spPr>
          <a:xfrm>
            <a:off x="3402450" y="4476300"/>
            <a:ext cx="505800" cy="667200"/>
          </a:xfrm>
          <a:prstGeom prst="rect">
            <a:avLst/>
          </a:prstGeom>
          <a:solidFill>
            <a:srgbClr val="FF831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5" name="Google Shape;125;p15" title="LOGO-Servicios-AECO-sinSond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17"/>
          <p:cNvPicPr preferRelativeResize="0"/>
          <p:nvPr/>
        </p:nvPicPr>
        <p:blipFill rotWithShape="1">
          <a:blip r:embed="rId3">
            <a:alphaModFix/>
          </a:blip>
          <a:srcRect b="2532" l="0" r="0" t="2525"/>
          <a:stretch/>
        </p:blipFill>
        <p:spPr>
          <a:xfrm>
            <a:off x="0" y="0"/>
            <a:ext cx="3610848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7"/>
          <p:cNvSpPr txBox="1"/>
          <p:nvPr>
            <p:ph type="ctrTitle"/>
          </p:nvPr>
        </p:nvSpPr>
        <p:spPr>
          <a:xfrm>
            <a:off x="4191410" y="162176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132" name="Google Shape;132;p17"/>
          <p:cNvSpPr txBox="1"/>
          <p:nvPr>
            <p:ph idx="1" type="subTitle"/>
          </p:nvPr>
        </p:nvSpPr>
        <p:spPr>
          <a:xfrm>
            <a:off x="4191410" y="2571740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3" name="Google Shape;133;p17"/>
          <p:cNvSpPr/>
          <p:nvPr/>
        </p:nvSpPr>
        <p:spPr>
          <a:xfrm>
            <a:off x="3326250" y="4476300"/>
            <a:ext cx="505800" cy="667200"/>
          </a:xfrm>
          <a:prstGeom prst="rect">
            <a:avLst/>
          </a:prstGeom>
          <a:solidFill>
            <a:srgbClr val="FF831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4" name="Google Shape;134;p17" title="LOGO-Servicios-AECO-sinSond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9"/>
          <p:cNvPicPr preferRelativeResize="0"/>
          <p:nvPr/>
        </p:nvPicPr>
        <p:blipFill rotWithShape="1">
          <a:blip r:embed="rId3">
            <a:alphaModFix/>
          </a:blip>
          <a:srcRect b="0" l="5213" r="5203" t="0"/>
          <a:stretch/>
        </p:blipFill>
        <p:spPr>
          <a:xfrm>
            <a:off x="0" y="0"/>
            <a:ext cx="3610849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9"/>
          <p:cNvSpPr txBox="1"/>
          <p:nvPr>
            <p:ph type="ctrTitle"/>
          </p:nvPr>
        </p:nvSpPr>
        <p:spPr>
          <a:xfrm>
            <a:off x="4191410" y="162176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141" name="Google Shape;141;p19"/>
          <p:cNvSpPr txBox="1"/>
          <p:nvPr>
            <p:ph idx="1" type="subTitle"/>
          </p:nvPr>
        </p:nvSpPr>
        <p:spPr>
          <a:xfrm>
            <a:off x="4191410" y="2571740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2" name="Google Shape;142;p19"/>
          <p:cNvSpPr/>
          <p:nvPr/>
        </p:nvSpPr>
        <p:spPr>
          <a:xfrm>
            <a:off x="3326250" y="4476300"/>
            <a:ext cx="505800" cy="667200"/>
          </a:xfrm>
          <a:prstGeom prst="rect">
            <a:avLst/>
          </a:prstGeom>
          <a:solidFill>
            <a:srgbClr val="2861F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3" name="Google Shape;143;p19" title="LOGO-Servicios-AECO-sinSond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0"/>
          <p:cNvPicPr preferRelativeResize="0"/>
          <p:nvPr/>
        </p:nvPicPr>
        <p:blipFill rotWithShape="1">
          <a:blip r:embed="rId3">
            <a:alphaModFix/>
          </a:blip>
          <a:srcRect b="2532" l="0" r="0" t="2525"/>
          <a:stretch/>
        </p:blipFill>
        <p:spPr>
          <a:xfrm>
            <a:off x="0" y="0"/>
            <a:ext cx="3610848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0"/>
          <p:cNvSpPr txBox="1"/>
          <p:nvPr>
            <p:ph type="ctrTitle"/>
          </p:nvPr>
        </p:nvSpPr>
        <p:spPr>
          <a:xfrm>
            <a:off x="4191410" y="162176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150" name="Google Shape;150;p20"/>
          <p:cNvSpPr txBox="1"/>
          <p:nvPr>
            <p:ph idx="1" type="subTitle"/>
          </p:nvPr>
        </p:nvSpPr>
        <p:spPr>
          <a:xfrm>
            <a:off x="4191410" y="2571740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1" name="Google Shape;151;p20" title="LOGO-Servicios-AECO-sinSond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1"/>
          <p:cNvPicPr preferRelativeResize="0"/>
          <p:nvPr/>
        </p:nvPicPr>
        <p:blipFill rotWithShape="1">
          <a:blip r:embed="rId3">
            <a:alphaModFix/>
          </a:blip>
          <a:srcRect b="2532" l="0" r="0" t="2525"/>
          <a:stretch/>
        </p:blipFill>
        <p:spPr>
          <a:xfrm>
            <a:off x="0" y="0"/>
            <a:ext cx="3610848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1"/>
          <p:cNvSpPr txBox="1"/>
          <p:nvPr>
            <p:ph type="ctrTitle"/>
          </p:nvPr>
        </p:nvSpPr>
        <p:spPr>
          <a:xfrm>
            <a:off x="4191410" y="162176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158" name="Google Shape;158;p21"/>
          <p:cNvSpPr txBox="1"/>
          <p:nvPr>
            <p:ph idx="1" type="subTitle"/>
          </p:nvPr>
        </p:nvSpPr>
        <p:spPr>
          <a:xfrm>
            <a:off x="4191410" y="2571740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9" name="Google Shape;159;p21" title="LOGO-Servicios-AECO-sinSond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2"/>
          <p:cNvPicPr preferRelativeResize="0"/>
          <p:nvPr/>
        </p:nvPicPr>
        <p:blipFill rotWithShape="1">
          <a:blip r:embed="rId3">
            <a:alphaModFix/>
          </a:blip>
          <a:srcRect b="2532" l="0" r="0" t="2525"/>
          <a:stretch/>
        </p:blipFill>
        <p:spPr>
          <a:xfrm>
            <a:off x="0" y="0"/>
            <a:ext cx="3610848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2"/>
          <p:cNvSpPr txBox="1"/>
          <p:nvPr>
            <p:ph type="ctrTitle"/>
          </p:nvPr>
        </p:nvSpPr>
        <p:spPr>
          <a:xfrm>
            <a:off x="4191410" y="162176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166" name="Google Shape;166;p22"/>
          <p:cNvSpPr txBox="1"/>
          <p:nvPr>
            <p:ph idx="1" type="subTitle"/>
          </p:nvPr>
        </p:nvSpPr>
        <p:spPr>
          <a:xfrm>
            <a:off x="4191410" y="2571740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7" name="Google Shape;167;p22" title="LOGO-Servicios-AECO-sinSond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3"/>
          <p:cNvSpPr txBox="1"/>
          <p:nvPr>
            <p:ph type="ctrTitle"/>
          </p:nvPr>
        </p:nvSpPr>
        <p:spPr>
          <a:xfrm>
            <a:off x="4191410" y="162176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pic>
        <p:nvPicPr>
          <p:cNvPr id="173" name="Google Shape;173;p23"/>
          <p:cNvPicPr preferRelativeResize="0"/>
          <p:nvPr/>
        </p:nvPicPr>
        <p:blipFill rotWithShape="1">
          <a:blip r:embed="rId3">
            <a:alphaModFix/>
          </a:blip>
          <a:srcRect b="9934" l="0" r="0" t="9934"/>
          <a:stretch/>
        </p:blipFill>
        <p:spPr>
          <a:xfrm>
            <a:off x="0" y="0"/>
            <a:ext cx="3610849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3"/>
          <p:cNvSpPr txBox="1"/>
          <p:nvPr>
            <p:ph idx="1" type="subTitle"/>
          </p:nvPr>
        </p:nvSpPr>
        <p:spPr>
          <a:xfrm>
            <a:off x="4191410" y="2571740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5" name="Google Shape;175;p23" title="LOGO-Servicios-AECO-sinSond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24"/>
          <p:cNvPicPr preferRelativeResize="0"/>
          <p:nvPr/>
        </p:nvPicPr>
        <p:blipFill rotWithShape="1">
          <a:blip r:embed="rId3">
            <a:alphaModFix/>
          </a:blip>
          <a:srcRect b="2595" l="0" r="0" t="2597"/>
          <a:stretch/>
        </p:blipFill>
        <p:spPr>
          <a:xfrm>
            <a:off x="0" y="0"/>
            <a:ext cx="3610849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4"/>
          <p:cNvSpPr txBox="1"/>
          <p:nvPr>
            <p:ph type="ctrTitle"/>
          </p:nvPr>
        </p:nvSpPr>
        <p:spPr>
          <a:xfrm>
            <a:off x="4191410" y="162176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182" name="Google Shape;182;p24"/>
          <p:cNvSpPr txBox="1"/>
          <p:nvPr>
            <p:ph idx="1" type="subTitle"/>
          </p:nvPr>
        </p:nvSpPr>
        <p:spPr>
          <a:xfrm>
            <a:off x="4191410" y="2571740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83" name="Google Shape;183;p24" title="LOGO-Servicios-AECO-sinSond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8"/>
          <p:cNvPicPr preferRelativeResize="0"/>
          <p:nvPr/>
        </p:nvPicPr>
        <p:blipFill rotWithShape="1">
          <a:blip r:embed="rId3">
            <a:alphaModFix/>
          </a:blip>
          <a:srcRect b="9878" l="0" r="0" t="9870"/>
          <a:stretch/>
        </p:blipFill>
        <p:spPr>
          <a:xfrm>
            <a:off x="4872201" y="138"/>
            <a:ext cx="427179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8"/>
          <p:cNvSpPr txBox="1"/>
          <p:nvPr>
            <p:ph type="ctrTitle"/>
          </p:nvPr>
        </p:nvSpPr>
        <p:spPr>
          <a:xfrm>
            <a:off x="442425" y="1623800"/>
            <a:ext cx="36786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rPr lang="es" sz="3200"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200"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 destacado</a:t>
            </a:r>
            <a:endParaRPr sz="3200">
              <a:solidFill>
                <a:srgbClr val="FF8319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190" name="Google Shape;190;p28"/>
          <p:cNvSpPr txBox="1"/>
          <p:nvPr>
            <p:ph idx="1" type="subTitle"/>
          </p:nvPr>
        </p:nvSpPr>
        <p:spPr>
          <a:xfrm>
            <a:off x="442422" y="2544850"/>
            <a:ext cx="11946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1" name="Google Shape;191;p28" title="LOGO-Servicios-AECO-sinSonda-BLANC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53471"/>
            <a:ext cx="1394226" cy="640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"/>
          <p:cNvSpPr txBox="1"/>
          <p:nvPr>
            <p:ph idx="1" type="subTitle"/>
          </p:nvPr>
        </p:nvSpPr>
        <p:spPr>
          <a:xfrm>
            <a:off x="805450" y="2384332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Subtítulo</a:t>
            </a:r>
            <a:endParaRPr sz="24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62" name="Google Shape;62;p2"/>
          <p:cNvSpPr txBox="1"/>
          <p:nvPr>
            <p:ph type="ctrTitle"/>
          </p:nvPr>
        </p:nvSpPr>
        <p:spPr>
          <a:xfrm>
            <a:off x="805465" y="1836525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4800">
                <a:solidFill>
                  <a:schemeClr val="lt1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</a:t>
            </a:r>
            <a:endParaRPr sz="4800">
              <a:solidFill>
                <a:schemeClr val="lt1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25"/>
          <p:cNvPicPr preferRelativeResize="0"/>
          <p:nvPr/>
        </p:nvPicPr>
        <p:blipFill rotWithShape="1">
          <a:blip r:embed="rId3">
            <a:alphaModFix/>
          </a:blip>
          <a:srcRect b="0" l="20663" r="20659" t="0"/>
          <a:stretch/>
        </p:blipFill>
        <p:spPr>
          <a:xfrm>
            <a:off x="4872201" y="138"/>
            <a:ext cx="427180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5"/>
          <p:cNvSpPr txBox="1"/>
          <p:nvPr>
            <p:ph type="ctrTitle"/>
          </p:nvPr>
        </p:nvSpPr>
        <p:spPr>
          <a:xfrm>
            <a:off x="442420" y="162379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3221"/>
              <a:buFont typeface="Arial"/>
              <a:buNone/>
            </a:pPr>
            <a:r>
              <a:rPr lang="es" sz="3311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311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FF8319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198" name="Google Shape;198;p25"/>
          <p:cNvSpPr txBox="1"/>
          <p:nvPr>
            <p:ph idx="1" type="subTitle"/>
          </p:nvPr>
        </p:nvSpPr>
        <p:spPr>
          <a:xfrm>
            <a:off x="442420" y="254484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9" name="Google Shape;199;p25" title="LOGO-Servicios-AECO-sinSonda-BLANC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53471"/>
            <a:ext cx="1394226" cy="640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26"/>
          <p:cNvPicPr preferRelativeResize="0"/>
          <p:nvPr/>
        </p:nvPicPr>
        <p:blipFill rotWithShape="1">
          <a:blip r:embed="rId3">
            <a:alphaModFix/>
          </a:blip>
          <a:srcRect b="9927" l="0" r="0" t="9935"/>
          <a:stretch/>
        </p:blipFill>
        <p:spPr>
          <a:xfrm>
            <a:off x="4872201" y="138"/>
            <a:ext cx="4271799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6"/>
          <p:cNvSpPr txBox="1"/>
          <p:nvPr>
            <p:ph type="ctrTitle"/>
          </p:nvPr>
        </p:nvSpPr>
        <p:spPr>
          <a:xfrm>
            <a:off x="442420" y="162379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rPr lang="es" sz="3200">
                <a:solidFill>
                  <a:srgbClr val="15203A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200">
              <a:solidFill>
                <a:srgbClr val="15203A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rPr lang="es" sz="3200">
                <a:solidFill>
                  <a:srgbClr val="15203A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15203A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206" name="Google Shape;206;p26"/>
          <p:cNvSpPr txBox="1"/>
          <p:nvPr>
            <p:ph idx="1" type="subTitle"/>
          </p:nvPr>
        </p:nvSpPr>
        <p:spPr>
          <a:xfrm>
            <a:off x="442420" y="254484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7" name="Google Shape;207;p26" title="LOGO-Servicios-AECO-sinSonda-BLANC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53471"/>
            <a:ext cx="1394226" cy="640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27"/>
          <p:cNvPicPr preferRelativeResize="0"/>
          <p:nvPr/>
        </p:nvPicPr>
        <p:blipFill rotWithShape="1">
          <a:blip r:embed="rId3">
            <a:alphaModFix/>
          </a:blip>
          <a:srcRect b="4847" l="0" r="0" t="4849"/>
          <a:stretch/>
        </p:blipFill>
        <p:spPr>
          <a:xfrm>
            <a:off x="4872201" y="138"/>
            <a:ext cx="427179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7"/>
          <p:cNvSpPr txBox="1"/>
          <p:nvPr>
            <p:ph type="ctrTitle"/>
          </p:nvPr>
        </p:nvSpPr>
        <p:spPr>
          <a:xfrm>
            <a:off x="442420" y="162379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FF8319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214" name="Google Shape;214;p27"/>
          <p:cNvSpPr txBox="1"/>
          <p:nvPr>
            <p:ph idx="1" type="subTitle"/>
          </p:nvPr>
        </p:nvSpPr>
        <p:spPr>
          <a:xfrm>
            <a:off x="442425" y="2544850"/>
            <a:ext cx="39006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</a:rPr>
              <a:t>Texto destacado frase bajada </a:t>
            </a:r>
            <a:r>
              <a:rPr lang="es" sz="1800">
                <a:solidFill>
                  <a:srgbClr val="3F3F3F"/>
                </a:solidFill>
              </a:rPr>
              <a:t>texto destacado frase bajada texto 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5" name="Google Shape;215;p27" title="LOGO-Servicios-AECO-sinSonda-BLANC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53471"/>
            <a:ext cx="1394226" cy="640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/>
          <p:nvPr>
            <p:ph type="ctrTitle"/>
          </p:nvPr>
        </p:nvSpPr>
        <p:spPr>
          <a:xfrm>
            <a:off x="457200" y="503650"/>
            <a:ext cx="71235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2300">
                <a:solidFill>
                  <a:srgbClr val="3F3F3F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</a:t>
            </a:r>
            <a:endParaRPr sz="2300">
              <a:solidFill>
                <a:srgbClr val="3F3F3F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221" name="Google Shape;221;p29"/>
          <p:cNvSpPr txBox="1"/>
          <p:nvPr>
            <p:ph type="ctrTitle"/>
          </p:nvPr>
        </p:nvSpPr>
        <p:spPr>
          <a:xfrm>
            <a:off x="457200" y="884050"/>
            <a:ext cx="71235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" sz="1400">
                <a:solidFill>
                  <a:srgbClr val="FF8319"/>
                </a:solidFill>
                <a:latin typeface="Roboto Medium"/>
                <a:ea typeface="Roboto Medium"/>
                <a:cs typeface="Roboto Medium"/>
                <a:sym typeface="Roboto Medium"/>
              </a:rPr>
              <a:t>Subtítulo</a:t>
            </a:r>
            <a:endParaRPr sz="1400">
              <a:solidFill>
                <a:srgbClr val="FF8319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222" name="Google Shape;222;p29"/>
          <p:cNvSpPr txBox="1"/>
          <p:nvPr>
            <p:ph idx="1" type="subTitle"/>
          </p:nvPr>
        </p:nvSpPr>
        <p:spPr>
          <a:xfrm>
            <a:off x="457200" y="1483150"/>
            <a:ext cx="7123500" cy="28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4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Texto</a:t>
            </a:r>
            <a:endParaRPr sz="14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3" name="Google Shape;223;p29" title="LOGO-Servicios-AECO-sinSond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d7975b780b_0_31"/>
          <p:cNvSpPr txBox="1"/>
          <p:nvPr>
            <p:ph type="ctrTitle"/>
          </p:nvPr>
        </p:nvSpPr>
        <p:spPr>
          <a:xfrm>
            <a:off x="457200" y="503650"/>
            <a:ext cx="71235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2300">
                <a:solidFill>
                  <a:srgbClr val="3F3F3F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</a:t>
            </a:r>
            <a:endParaRPr sz="2300">
              <a:solidFill>
                <a:srgbClr val="3F3F3F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229" name="Google Shape;229;g2d7975b780b_0_31"/>
          <p:cNvSpPr txBox="1"/>
          <p:nvPr>
            <p:ph type="ctrTitle"/>
          </p:nvPr>
        </p:nvSpPr>
        <p:spPr>
          <a:xfrm>
            <a:off x="457200" y="884050"/>
            <a:ext cx="71235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" sz="1400">
                <a:solidFill>
                  <a:srgbClr val="FF8319"/>
                </a:solidFill>
                <a:latin typeface="Roboto Medium"/>
                <a:ea typeface="Roboto Medium"/>
                <a:cs typeface="Roboto Medium"/>
                <a:sym typeface="Roboto Medium"/>
              </a:rPr>
              <a:t>Subtítulo</a:t>
            </a:r>
            <a:endParaRPr sz="1400">
              <a:solidFill>
                <a:srgbClr val="FF8319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230" name="Google Shape;230;g2d7975b780b_0_31"/>
          <p:cNvSpPr txBox="1"/>
          <p:nvPr>
            <p:ph idx="1" type="subTitle"/>
          </p:nvPr>
        </p:nvSpPr>
        <p:spPr>
          <a:xfrm>
            <a:off x="457200" y="1483150"/>
            <a:ext cx="7123500" cy="28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4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Texto</a:t>
            </a:r>
            <a:endParaRPr sz="14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31" name="Google Shape;231;g2d7975b780b_0_31" title="LOGO-Servicios-AECO-sinSond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d7975b780b_0_0"/>
          <p:cNvSpPr txBox="1"/>
          <p:nvPr/>
        </p:nvSpPr>
        <p:spPr>
          <a:xfrm>
            <a:off x="368490" y="365760"/>
            <a:ext cx="55131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800">
                <a:solidFill>
                  <a:srgbClr val="FF8319"/>
                </a:solidFill>
              </a:rPr>
              <a:t>Agenda ejemplo</a:t>
            </a:r>
            <a:endParaRPr b="1" sz="2800">
              <a:solidFill>
                <a:srgbClr val="FF8319"/>
              </a:solidFill>
            </a:endParaRPr>
          </a:p>
        </p:txBody>
      </p:sp>
      <p:sp>
        <p:nvSpPr>
          <p:cNvPr id="237" name="Google Shape;237;g2d7975b780b_0_0"/>
          <p:cNvSpPr/>
          <p:nvPr/>
        </p:nvSpPr>
        <p:spPr>
          <a:xfrm>
            <a:off x="368490" y="1278915"/>
            <a:ext cx="471900" cy="471900"/>
          </a:xfrm>
          <a:prstGeom prst="ellipse">
            <a:avLst/>
          </a:prstGeom>
          <a:solidFill>
            <a:srgbClr val="E0E0E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238" name="Google Shape;238;g2d7975b780b_0_0"/>
          <p:cNvSpPr txBox="1"/>
          <p:nvPr/>
        </p:nvSpPr>
        <p:spPr>
          <a:xfrm>
            <a:off x="961752" y="1380744"/>
            <a:ext cx="4462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s" sz="1700">
                <a:solidFill>
                  <a:schemeClr val="dk1"/>
                </a:solidFill>
              </a:rPr>
              <a:t>Lorem ipsum dolor sit amet ipsum</a:t>
            </a:r>
            <a:endParaRPr sz="1700">
              <a:solidFill>
                <a:schemeClr val="dk1"/>
              </a:solidFill>
            </a:endParaRPr>
          </a:p>
        </p:txBody>
      </p:sp>
      <p:sp>
        <p:nvSpPr>
          <p:cNvPr id="239" name="Google Shape;239;g2d7975b780b_0_0"/>
          <p:cNvSpPr/>
          <p:nvPr/>
        </p:nvSpPr>
        <p:spPr>
          <a:xfrm>
            <a:off x="368490" y="1975298"/>
            <a:ext cx="471900" cy="471900"/>
          </a:xfrm>
          <a:prstGeom prst="ellipse">
            <a:avLst/>
          </a:prstGeom>
          <a:solidFill>
            <a:srgbClr val="E0E0E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240" name="Google Shape;240;g2d7975b780b_0_0"/>
          <p:cNvSpPr txBox="1"/>
          <p:nvPr/>
        </p:nvSpPr>
        <p:spPr>
          <a:xfrm>
            <a:off x="961752" y="2072782"/>
            <a:ext cx="4462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" sz="1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Lorem ipsum dolor sit amet ipsum</a:t>
            </a:r>
            <a:endParaRPr sz="1700">
              <a:solidFill>
                <a:schemeClr val="dk1"/>
              </a:solidFill>
            </a:endParaRPr>
          </a:p>
        </p:txBody>
      </p:sp>
      <p:sp>
        <p:nvSpPr>
          <p:cNvPr id="241" name="Google Shape;241;g2d7975b780b_0_0"/>
          <p:cNvSpPr/>
          <p:nvPr/>
        </p:nvSpPr>
        <p:spPr>
          <a:xfrm>
            <a:off x="368490" y="2671681"/>
            <a:ext cx="471900" cy="471900"/>
          </a:xfrm>
          <a:prstGeom prst="ellipse">
            <a:avLst/>
          </a:prstGeom>
          <a:solidFill>
            <a:srgbClr val="E0E0E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242" name="Google Shape;242;g2d7975b780b_0_0"/>
          <p:cNvSpPr txBox="1"/>
          <p:nvPr/>
        </p:nvSpPr>
        <p:spPr>
          <a:xfrm>
            <a:off x="961752" y="2769163"/>
            <a:ext cx="41910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" sz="1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Lorem ipsum dolor sit amet ipsum</a:t>
            </a:r>
            <a:endParaRPr sz="1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g2d7975b780b_0_0"/>
          <p:cNvSpPr/>
          <p:nvPr/>
        </p:nvSpPr>
        <p:spPr>
          <a:xfrm>
            <a:off x="368490" y="3368064"/>
            <a:ext cx="471900" cy="471900"/>
          </a:xfrm>
          <a:prstGeom prst="ellipse">
            <a:avLst/>
          </a:prstGeom>
          <a:solidFill>
            <a:srgbClr val="E0E0E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244" name="Google Shape;244;g2d7975b780b_0_0"/>
          <p:cNvSpPr txBox="1"/>
          <p:nvPr/>
        </p:nvSpPr>
        <p:spPr>
          <a:xfrm>
            <a:off x="961752" y="3465548"/>
            <a:ext cx="4462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" sz="1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Lorem ipsum dolor sit amet ipsum</a:t>
            </a:r>
            <a:endParaRPr sz="1700">
              <a:solidFill>
                <a:schemeClr val="dk1"/>
              </a:solidFill>
            </a:endParaRPr>
          </a:p>
        </p:txBody>
      </p:sp>
      <p:sp>
        <p:nvSpPr>
          <p:cNvPr id="245" name="Google Shape;245;g2d7975b780b_0_0"/>
          <p:cNvSpPr/>
          <p:nvPr/>
        </p:nvSpPr>
        <p:spPr>
          <a:xfrm>
            <a:off x="368490" y="4064448"/>
            <a:ext cx="471900" cy="471900"/>
          </a:xfrm>
          <a:prstGeom prst="ellipse">
            <a:avLst/>
          </a:prstGeom>
          <a:solidFill>
            <a:srgbClr val="E0E0E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246" name="Google Shape;246;g2d7975b780b_0_0"/>
          <p:cNvSpPr txBox="1"/>
          <p:nvPr/>
        </p:nvSpPr>
        <p:spPr>
          <a:xfrm>
            <a:off x="961752" y="4161932"/>
            <a:ext cx="4462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" sz="1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Lorem ipsum dolor sit amet ipsum</a:t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247" name="Google Shape;247;g2d7975b780b_0_0" title="LOGO-Servicios-AECO-sinSond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d7975b780b_0_17"/>
          <p:cNvSpPr txBox="1"/>
          <p:nvPr/>
        </p:nvSpPr>
        <p:spPr>
          <a:xfrm>
            <a:off x="368490" y="365760"/>
            <a:ext cx="84069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800">
                <a:solidFill>
                  <a:srgbClr val="FF8319"/>
                </a:solidFill>
              </a:rPr>
              <a:t>Slide con subtítulo y contenido</a:t>
            </a:r>
            <a:endParaRPr b="1" sz="2800">
              <a:solidFill>
                <a:srgbClr val="FF8319"/>
              </a:solidFill>
            </a:endParaRPr>
          </a:p>
        </p:txBody>
      </p:sp>
      <p:sp>
        <p:nvSpPr>
          <p:cNvPr id="253" name="Google Shape;253;g2d7975b780b_0_17"/>
          <p:cNvSpPr txBox="1"/>
          <p:nvPr/>
        </p:nvSpPr>
        <p:spPr>
          <a:xfrm>
            <a:off x="368490" y="779463"/>
            <a:ext cx="84069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 va aquí</a:t>
            </a:r>
            <a:endParaRPr b="1" sz="1600">
              <a:solidFill>
                <a:srgbClr val="000000"/>
              </a:solidFill>
            </a:endParaRPr>
          </a:p>
        </p:txBody>
      </p:sp>
      <p:sp>
        <p:nvSpPr>
          <p:cNvPr id="254" name="Google Shape;254;g2d7975b780b_0_17"/>
          <p:cNvSpPr txBox="1"/>
          <p:nvPr/>
        </p:nvSpPr>
        <p:spPr>
          <a:xfrm>
            <a:off x="368490" y="1332795"/>
            <a:ext cx="8406900" cy="35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1778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Noto Sans Symbols"/>
              <a:buChar char="⚫"/>
            </a:pPr>
            <a:r>
              <a:rPr lang="es" sz="1600">
                <a:solidFill>
                  <a:schemeClr val="dk1"/>
                </a:solidFill>
              </a:rPr>
              <a:t>Lorem ipsum dolor sit amet, consectetuer adipiscing elit </a:t>
            </a:r>
            <a:endParaRPr sz="1600">
              <a:solidFill>
                <a:schemeClr val="dk1"/>
              </a:solidFill>
            </a:endParaRPr>
          </a:p>
          <a:p>
            <a:pPr indent="-231775" lvl="1" marL="460375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Char char="o"/>
            </a:pPr>
            <a:r>
              <a:rPr lang="es">
                <a:solidFill>
                  <a:schemeClr val="dk1"/>
                </a:solidFill>
              </a:rPr>
              <a:t>Maecenas porttitor congue massa</a:t>
            </a:r>
            <a:endParaRPr>
              <a:solidFill>
                <a:schemeClr val="dk1"/>
              </a:solidFill>
            </a:endParaRPr>
          </a:p>
          <a:p>
            <a:pPr indent="-231775" lvl="1" marL="460375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Char char="o"/>
            </a:pPr>
            <a:r>
              <a:rPr lang="es">
                <a:solidFill>
                  <a:schemeClr val="dk1"/>
                </a:solidFill>
              </a:rPr>
              <a:t>Fusce posuere, magna sed pulvinar ultricies, purus lectus malesuada libero</a:t>
            </a:r>
            <a:endParaRPr>
              <a:solidFill>
                <a:schemeClr val="dk1"/>
              </a:solidFill>
            </a:endParaRPr>
          </a:p>
          <a:p>
            <a:pPr indent="-177800" lvl="0" marL="22860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Noto Sans Symbols"/>
              <a:buChar char="⚫"/>
            </a:pPr>
            <a:r>
              <a:rPr lang="es" sz="1600">
                <a:solidFill>
                  <a:schemeClr val="dk1"/>
                </a:solidFill>
              </a:rPr>
              <a:t>Nunc viverra imperdiet enim. Fusce est. Vivamus a tellus.</a:t>
            </a:r>
            <a:endParaRPr sz="1600">
              <a:solidFill>
                <a:schemeClr val="dk1"/>
              </a:solidFill>
            </a:endParaRPr>
          </a:p>
          <a:p>
            <a:pPr indent="-177800" lvl="0" marL="22860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Noto Sans Symbols"/>
              <a:buChar char="⚫"/>
            </a:pPr>
            <a:r>
              <a:rPr lang="es" sz="1600">
                <a:solidFill>
                  <a:schemeClr val="dk1"/>
                </a:solidFill>
              </a:rPr>
              <a:t>Pellentesque habitant morbi tristique senectus et netus et malesuada fames ac turpis egestas. Proin pharetra nonummy pede. </a:t>
            </a:r>
            <a:endParaRPr sz="1600">
              <a:solidFill>
                <a:schemeClr val="dk1"/>
              </a:solidFill>
            </a:endParaRPr>
          </a:p>
        </p:txBody>
      </p:sp>
      <p:pic>
        <p:nvPicPr>
          <p:cNvPr id="255" name="Google Shape;255;g2d7975b780b_0_17" title="LOGO-Servicios-AECO-sinSond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5203A"/>
        </a:solid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0"/>
          <p:cNvSpPr txBox="1"/>
          <p:nvPr>
            <p:ph type="ctrTitle"/>
          </p:nvPr>
        </p:nvSpPr>
        <p:spPr>
          <a:xfrm>
            <a:off x="425425" y="429100"/>
            <a:ext cx="71235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2200">
                <a:solidFill>
                  <a:schemeClr val="lt1"/>
                </a:solidFill>
                <a:latin typeface="Kumbh Sans Light"/>
                <a:ea typeface="Kumbh Sans Light"/>
                <a:cs typeface="Kumbh Sans Light"/>
                <a:sym typeface="Kumbh Sans Light"/>
              </a:rPr>
              <a:t>Materiales gráficos</a:t>
            </a:r>
            <a:endParaRPr sz="2200">
              <a:solidFill>
                <a:schemeClr val="lt1"/>
              </a:solidFill>
              <a:latin typeface="Kumbh Sans Light"/>
              <a:ea typeface="Kumbh Sans Light"/>
              <a:cs typeface="Kumbh Sans Light"/>
              <a:sym typeface="Kumbh Sans Light"/>
            </a:endParaRPr>
          </a:p>
        </p:txBody>
      </p:sp>
      <p:pic>
        <p:nvPicPr>
          <p:cNvPr id="261" name="Google Shape;26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8350" y="1366338"/>
            <a:ext cx="969952" cy="952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32324" y="1477923"/>
            <a:ext cx="729610" cy="88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35957" y="1477923"/>
            <a:ext cx="763944" cy="88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83352" y="2875886"/>
            <a:ext cx="832614" cy="74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73923" y="1520841"/>
            <a:ext cx="832614" cy="798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102192" y="2832967"/>
            <a:ext cx="832614" cy="832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421033" y="2832967"/>
            <a:ext cx="832614" cy="832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3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480560" y="1477923"/>
            <a:ext cx="884115" cy="88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110217" y="2807217"/>
            <a:ext cx="884115" cy="88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3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739874" y="2807217"/>
            <a:ext cx="884115" cy="88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30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480560" y="2798633"/>
            <a:ext cx="884115" cy="901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1"/>
          <p:cNvSpPr txBox="1"/>
          <p:nvPr>
            <p:ph type="ctrTitle"/>
          </p:nvPr>
        </p:nvSpPr>
        <p:spPr>
          <a:xfrm>
            <a:off x="425425" y="429100"/>
            <a:ext cx="71235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2200">
                <a:solidFill>
                  <a:srgbClr val="15203A"/>
                </a:solidFill>
                <a:latin typeface="Kumbh Sans Light"/>
                <a:ea typeface="Kumbh Sans Light"/>
                <a:cs typeface="Kumbh Sans Light"/>
                <a:sym typeface="Kumbh Sans Light"/>
              </a:rPr>
              <a:t>Materiales gráficos</a:t>
            </a:r>
            <a:endParaRPr sz="2200">
              <a:solidFill>
                <a:srgbClr val="15203A"/>
              </a:solidFill>
              <a:latin typeface="Kumbh Sans Light"/>
              <a:ea typeface="Kumbh Sans Light"/>
              <a:cs typeface="Kumbh Sans Light"/>
              <a:sym typeface="Kumbh Sans Light"/>
            </a:endParaRPr>
          </a:p>
        </p:txBody>
      </p:sp>
      <p:pic>
        <p:nvPicPr>
          <p:cNvPr id="277" name="Google Shape;277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8350" y="1443588"/>
            <a:ext cx="969952" cy="952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32324" y="1477923"/>
            <a:ext cx="729610" cy="88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35957" y="1477923"/>
            <a:ext cx="763944" cy="88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3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83352" y="2875886"/>
            <a:ext cx="832614" cy="74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73923" y="1520841"/>
            <a:ext cx="832614" cy="798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102192" y="2832967"/>
            <a:ext cx="832614" cy="832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421033" y="2832967"/>
            <a:ext cx="832614" cy="832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3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480560" y="1477923"/>
            <a:ext cx="884115" cy="88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110217" y="2807217"/>
            <a:ext cx="884115" cy="88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739874" y="2807217"/>
            <a:ext cx="884115" cy="88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3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480560" y="2798633"/>
            <a:ext cx="884115" cy="901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2"/>
          <p:cNvSpPr txBox="1"/>
          <p:nvPr>
            <p:ph type="ctrTitle"/>
          </p:nvPr>
        </p:nvSpPr>
        <p:spPr>
          <a:xfrm>
            <a:off x="425425" y="429100"/>
            <a:ext cx="71235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2200">
                <a:solidFill>
                  <a:srgbClr val="15203A"/>
                </a:solidFill>
                <a:latin typeface="Kumbh Sans Light"/>
                <a:ea typeface="Kumbh Sans Light"/>
                <a:cs typeface="Kumbh Sans Light"/>
                <a:sym typeface="Kumbh Sans Light"/>
              </a:rPr>
              <a:t>Materiales gráficos</a:t>
            </a:r>
            <a:endParaRPr sz="2200">
              <a:solidFill>
                <a:srgbClr val="15203A"/>
              </a:solidFill>
              <a:latin typeface="Kumbh Sans Light"/>
              <a:ea typeface="Kumbh Sans Light"/>
              <a:cs typeface="Kumbh Sans Light"/>
              <a:sym typeface="Kumbh Sans Light"/>
            </a:endParaRPr>
          </a:p>
        </p:txBody>
      </p:sp>
      <p:pic>
        <p:nvPicPr>
          <p:cNvPr id="293" name="Google Shape;293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5425" y="1007836"/>
            <a:ext cx="1350037" cy="1275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26101" y="1047681"/>
            <a:ext cx="1195346" cy="1195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72084" y="1314876"/>
            <a:ext cx="1406289" cy="660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29011" y="1110964"/>
            <a:ext cx="1068780" cy="1068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3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40175" y="3058543"/>
            <a:ext cx="769495" cy="762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3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626582" y="3058543"/>
            <a:ext cx="973139" cy="762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3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916632" y="2992445"/>
            <a:ext cx="898883" cy="894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132426" y="3120015"/>
            <a:ext cx="514615" cy="63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32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963953" y="3273278"/>
            <a:ext cx="1037454" cy="547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32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318318" y="2941900"/>
            <a:ext cx="1004404" cy="995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32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639633" y="3120026"/>
            <a:ext cx="1106618" cy="700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"/>
          <p:cNvSpPr txBox="1"/>
          <p:nvPr>
            <p:ph idx="1" type="subTitle"/>
          </p:nvPr>
        </p:nvSpPr>
        <p:spPr>
          <a:xfrm>
            <a:off x="805450" y="2384332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Subtítulo</a:t>
            </a:r>
            <a:endParaRPr sz="24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68" name="Google Shape;68;p3"/>
          <p:cNvSpPr txBox="1"/>
          <p:nvPr>
            <p:ph type="ctrTitle"/>
          </p:nvPr>
        </p:nvSpPr>
        <p:spPr>
          <a:xfrm>
            <a:off x="805465" y="1836525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4800">
                <a:solidFill>
                  <a:schemeClr val="lt1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</a:t>
            </a:r>
            <a:endParaRPr sz="4800">
              <a:solidFill>
                <a:schemeClr val="lt1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3"/>
          <p:cNvSpPr txBox="1"/>
          <p:nvPr>
            <p:ph type="ctrTitle"/>
          </p:nvPr>
        </p:nvSpPr>
        <p:spPr>
          <a:xfrm>
            <a:off x="425425" y="429100"/>
            <a:ext cx="71235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2200">
                <a:solidFill>
                  <a:srgbClr val="15203A"/>
                </a:solidFill>
                <a:latin typeface="Kumbh Sans Light"/>
                <a:ea typeface="Kumbh Sans Light"/>
                <a:cs typeface="Kumbh Sans Light"/>
                <a:sym typeface="Kumbh Sans Light"/>
              </a:rPr>
              <a:t>Materiales gráficos</a:t>
            </a:r>
            <a:endParaRPr sz="2200">
              <a:solidFill>
                <a:srgbClr val="15203A"/>
              </a:solidFill>
              <a:latin typeface="Kumbh Sans Light"/>
              <a:ea typeface="Kumbh Sans Light"/>
              <a:cs typeface="Kumbh Sans Light"/>
              <a:sym typeface="Kumbh Sans Light"/>
            </a:endParaRPr>
          </a:p>
        </p:txBody>
      </p:sp>
      <p:pic>
        <p:nvPicPr>
          <p:cNvPr id="309" name="Google Shape;30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850" y="1327744"/>
            <a:ext cx="1167431" cy="1056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14232" y="1219450"/>
            <a:ext cx="1431138" cy="12730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6320" y="1309069"/>
            <a:ext cx="1132925" cy="1093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56348" y="3192957"/>
            <a:ext cx="964938" cy="969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3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23722" y="3149396"/>
            <a:ext cx="1051697" cy="1056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540196" y="1247813"/>
            <a:ext cx="1183264" cy="1216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3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202215" y="3151799"/>
            <a:ext cx="1051693" cy="1051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3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634836" y="1373524"/>
            <a:ext cx="964938" cy="964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634837" y="3195185"/>
            <a:ext cx="964939" cy="964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4"/>
          <p:cNvSpPr txBox="1"/>
          <p:nvPr>
            <p:ph type="ctrTitle"/>
          </p:nvPr>
        </p:nvSpPr>
        <p:spPr>
          <a:xfrm>
            <a:off x="425425" y="429100"/>
            <a:ext cx="71235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2200">
                <a:solidFill>
                  <a:srgbClr val="15203A"/>
                </a:solidFill>
                <a:latin typeface="Kumbh Sans Light"/>
                <a:ea typeface="Kumbh Sans Light"/>
                <a:cs typeface="Kumbh Sans Light"/>
                <a:sym typeface="Kumbh Sans Light"/>
              </a:rPr>
              <a:t>Materiales gráficos</a:t>
            </a:r>
            <a:endParaRPr sz="2200">
              <a:solidFill>
                <a:srgbClr val="15203A"/>
              </a:solidFill>
              <a:latin typeface="Kumbh Sans Light"/>
              <a:ea typeface="Kumbh Sans Light"/>
              <a:cs typeface="Kumbh Sans Light"/>
              <a:sym typeface="Kumbh Sans Light"/>
            </a:endParaRPr>
          </a:p>
        </p:txBody>
      </p:sp>
      <p:pic>
        <p:nvPicPr>
          <p:cNvPr id="323" name="Google Shape;323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8825" y="1901255"/>
            <a:ext cx="858000" cy="1150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37093" y="1971914"/>
            <a:ext cx="1130541" cy="1009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97902" y="1929014"/>
            <a:ext cx="1095212" cy="1095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23381" y="1929014"/>
            <a:ext cx="1090165" cy="1095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3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743813" y="1868449"/>
            <a:ext cx="746965" cy="121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5"/>
          <p:cNvSpPr txBox="1"/>
          <p:nvPr>
            <p:ph type="ctrTitle"/>
          </p:nvPr>
        </p:nvSpPr>
        <p:spPr>
          <a:xfrm>
            <a:off x="457200" y="1770725"/>
            <a:ext cx="2462100" cy="149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20369"/>
              <a:buNone/>
            </a:pPr>
            <a:r>
              <a:rPr lang="es" sz="4800">
                <a:solidFill>
                  <a:schemeClr val="lt1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¡Gracias!</a:t>
            </a:r>
            <a:endParaRPr sz="4800">
              <a:solidFill>
                <a:schemeClr val="lt1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pic>
        <p:nvPicPr>
          <p:cNvPr id="333" name="Google Shape;333;p35" title="LOGO-Servicios-AECO-BLANC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32125" y="1826500"/>
            <a:ext cx="1926424" cy="107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2d74330569c_0_0"/>
          <p:cNvSpPr txBox="1"/>
          <p:nvPr>
            <p:ph type="ctrTitle"/>
          </p:nvPr>
        </p:nvSpPr>
        <p:spPr>
          <a:xfrm>
            <a:off x="457200" y="1770725"/>
            <a:ext cx="2462100" cy="149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20369"/>
              <a:buNone/>
            </a:pPr>
            <a:r>
              <a:rPr lang="es" sz="4800">
                <a:solidFill>
                  <a:schemeClr val="lt1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¡Gracias!</a:t>
            </a:r>
            <a:endParaRPr sz="4800">
              <a:solidFill>
                <a:schemeClr val="lt1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pic>
        <p:nvPicPr>
          <p:cNvPr id="339" name="Google Shape;339;g2d74330569c_0_0" title="LOGO-Servicios-AECO-BLANC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32125" y="1826500"/>
            <a:ext cx="1926424" cy="107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F4CEF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6"/>
          <p:cNvSpPr txBox="1"/>
          <p:nvPr>
            <p:ph type="ctrTitle"/>
          </p:nvPr>
        </p:nvSpPr>
        <p:spPr>
          <a:xfrm>
            <a:off x="457200" y="1770725"/>
            <a:ext cx="2462100" cy="149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20369"/>
              <a:buNone/>
            </a:pPr>
            <a:r>
              <a:rPr lang="es" sz="4800">
                <a:solidFill>
                  <a:schemeClr val="lt1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¡Gracias!</a:t>
            </a:r>
            <a:endParaRPr sz="4800">
              <a:solidFill>
                <a:schemeClr val="lt1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pic>
        <p:nvPicPr>
          <p:cNvPr id="345" name="Google Shape;345;p36" title="LOGO-Servicios-AECO-BLANC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2125" y="1826500"/>
            <a:ext cx="1926424" cy="107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Google Shape;350;p37" title="LOGO-Servicios-AEC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7325" y="1735625"/>
            <a:ext cx="2501650" cy="137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9"/>
          <p:cNvSpPr txBox="1"/>
          <p:nvPr>
            <p:ph idx="1" type="subTitle"/>
          </p:nvPr>
        </p:nvSpPr>
        <p:spPr>
          <a:xfrm>
            <a:off x="805450" y="2384332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Subtítulo</a:t>
            </a:r>
            <a:endParaRPr sz="24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4" name="Google Shape;74;p9"/>
          <p:cNvSpPr txBox="1"/>
          <p:nvPr>
            <p:ph type="ctrTitle"/>
          </p:nvPr>
        </p:nvSpPr>
        <p:spPr>
          <a:xfrm>
            <a:off x="805450" y="1836525"/>
            <a:ext cx="74034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4800">
                <a:solidFill>
                  <a:schemeClr val="lt1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más largo </a:t>
            </a:r>
            <a:endParaRPr sz="4800">
              <a:solidFill>
                <a:schemeClr val="lt1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1"/>
          <p:cNvSpPr txBox="1"/>
          <p:nvPr>
            <p:ph type="ctrTitle"/>
          </p:nvPr>
        </p:nvSpPr>
        <p:spPr>
          <a:xfrm>
            <a:off x="805465" y="761250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4800">
                <a:solidFill>
                  <a:schemeClr val="lt1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</a:t>
            </a:r>
            <a:endParaRPr sz="4800">
              <a:solidFill>
                <a:schemeClr val="lt1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80" name="Google Shape;80;p11"/>
          <p:cNvSpPr txBox="1"/>
          <p:nvPr>
            <p:ph idx="1" type="subTitle"/>
          </p:nvPr>
        </p:nvSpPr>
        <p:spPr>
          <a:xfrm>
            <a:off x="805450" y="1291650"/>
            <a:ext cx="1673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Subtítulo</a:t>
            </a:r>
            <a:endParaRPr sz="24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5"/>
          <p:cNvSpPr txBox="1"/>
          <p:nvPr>
            <p:ph idx="1" type="subTitle"/>
          </p:nvPr>
        </p:nvSpPr>
        <p:spPr>
          <a:xfrm>
            <a:off x="805450" y="2384332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Subtítulo</a:t>
            </a:r>
            <a:endParaRPr sz="24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86" name="Google Shape;86;p5"/>
          <p:cNvSpPr txBox="1"/>
          <p:nvPr>
            <p:ph type="ctrTitle"/>
          </p:nvPr>
        </p:nvSpPr>
        <p:spPr>
          <a:xfrm>
            <a:off x="805465" y="1836525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4800">
                <a:solidFill>
                  <a:schemeClr val="lt1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</a:t>
            </a:r>
            <a:endParaRPr sz="4800">
              <a:solidFill>
                <a:schemeClr val="lt1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8"/>
          <p:cNvSpPr txBox="1"/>
          <p:nvPr>
            <p:ph type="ctrTitle"/>
          </p:nvPr>
        </p:nvSpPr>
        <p:spPr>
          <a:xfrm>
            <a:off x="805465" y="1836525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4800">
                <a:solidFill>
                  <a:schemeClr val="lt1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</a:t>
            </a:r>
            <a:endParaRPr sz="4800">
              <a:solidFill>
                <a:schemeClr val="lt1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92" name="Google Shape;92;p8"/>
          <p:cNvSpPr txBox="1"/>
          <p:nvPr>
            <p:ph idx="1" type="subTitle"/>
          </p:nvPr>
        </p:nvSpPr>
        <p:spPr>
          <a:xfrm>
            <a:off x="856250" y="2390675"/>
            <a:ext cx="15573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Subtítulo</a:t>
            </a:r>
            <a:endParaRPr sz="24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0"/>
          <p:cNvSpPr txBox="1"/>
          <p:nvPr>
            <p:ph type="ctrTitle"/>
          </p:nvPr>
        </p:nvSpPr>
        <p:spPr>
          <a:xfrm>
            <a:off x="805465" y="1836525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4800">
                <a:solidFill>
                  <a:schemeClr val="lt1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</a:t>
            </a:r>
            <a:endParaRPr sz="4800">
              <a:solidFill>
                <a:schemeClr val="lt1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98" name="Google Shape;98;p10"/>
          <p:cNvSpPr txBox="1"/>
          <p:nvPr>
            <p:ph idx="1" type="subTitle"/>
          </p:nvPr>
        </p:nvSpPr>
        <p:spPr>
          <a:xfrm>
            <a:off x="805450" y="2384332"/>
            <a:ext cx="51687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Subtítulo</a:t>
            </a:r>
            <a:endParaRPr sz="24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6"/>
          <p:cNvPicPr preferRelativeResize="0"/>
          <p:nvPr/>
        </p:nvPicPr>
        <p:blipFill rotWithShape="1">
          <a:blip r:embed="rId3">
            <a:alphaModFix/>
          </a:blip>
          <a:srcRect b="0" l="20166" r="33009" t="0"/>
          <a:stretch/>
        </p:blipFill>
        <p:spPr>
          <a:xfrm>
            <a:off x="0" y="0"/>
            <a:ext cx="361084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6"/>
          <p:cNvSpPr txBox="1"/>
          <p:nvPr>
            <p:ph type="ctrTitle"/>
          </p:nvPr>
        </p:nvSpPr>
        <p:spPr>
          <a:xfrm>
            <a:off x="4191410" y="1621765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Título línea 1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80555"/>
              <a:buNone/>
            </a:pPr>
            <a:r>
              <a:rPr lang="es" sz="3200">
                <a:solidFill>
                  <a:srgbClr val="FF8319"/>
                </a:solidFill>
                <a:latin typeface="Kumbh Sans SemiBold"/>
                <a:ea typeface="Kumbh Sans SemiBold"/>
                <a:cs typeface="Kumbh Sans SemiBold"/>
                <a:sym typeface="Kumbh Sans SemiBold"/>
              </a:rPr>
              <a:t>Línea 2</a:t>
            </a:r>
            <a:endParaRPr sz="3200">
              <a:solidFill>
                <a:srgbClr val="FF8319"/>
              </a:solidFill>
              <a:latin typeface="Kumbh Sans SemiBold"/>
              <a:ea typeface="Kumbh Sans SemiBold"/>
              <a:cs typeface="Kumbh Sans SemiBold"/>
              <a:sym typeface="Kumbh Sans SemiBold"/>
            </a:endParaRPr>
          </a:p>
        </p:txBody>
      </p:sp>
      <p:sp>
        <p:nvSpPr>
          <p:cNvPr id="105" name="Google Shape;105;p16"/>
          <p:cNvSpPr txBox="1"/>
          <p:nvPr>
            <p:ph idx="1" type="subTitle"/>
          </p:nvPr>
        </p:nvSpPr>
        <p:spPr>
          <a:xfrm>
            <a:off x="4191410" y="2571740"/>
            <a:ext cx="33828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Subtítulo</a:t>
            </a:r>
            <a:endParaRPr sz="18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" name="Google Shape;106;p16"/>
          <p:cNvSpPr/>
          <p:nvPr/>
        </p:nvSpPr>
        <p:spPr>
          <a:xfrm>
            <a:off x="3326250" y="4476300"/>
            <a:ext cx="505800" cy="667200"/>
          </a:xfrm>
          <a:prstGeom prst="rect">
            <a:avLst/>
          </a:prstGeom>
          <a:solidFill>
            <a:srgbClr val="FF831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7" name="Google Shape;107;p16" title="LOGO-Servicios-AECO-sinSond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175" y="4373825"/>
            <a:ext cx="1349923" cy="62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